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</p:sldMasterIdLst>
  <p:notesMasterIdLst>
    <p:notesMasterId r:id="rId13"/>
  </p:notesMasterIdLst>
  <p:sldIdLst>
    <p:sldId id="256" r:id="rId2"/>
    <p:sldId id="274" r:id="rId3"/>
    <p:sldId id="275" r:id="rId4"/>
    <p:sldId id="277" r:id="rId5"/>
    <p:sldId id="276" r:id="rId6"/>
    <p:sldId id="280" r:id="rId7"/>
    <p:sldId id="281" r:id="rId8"/>
    <p:sldId id="282" r:id="rId9"/>
    <p:sldId id="283" r:id="rId10"/>
    <p:sldId id="279" r:id="rId11"/>
    <p:sldId id="284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3" name="Google Shape;1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2"/>
          <p:cNvGrpSpPr/>
          <p:nvPr/>
        </p:nvGrpSpPr>
        <p:grpSpPr>
          <a:xfrm>
            <a:off x="0" y="-80963"/>
            <a:ext cx="4467499" cy="6938963"/>
            <a:chOff x="-2" y="-80963"/>
            <a:chExt cx="4467499" cy="6938963"/>
          </a:xfrm>
        </p:grpSpPr>
        <p:sp>
          <p:nvSpPr>
            <p:cNvPr id="15" name="Google Shape;15;p2"/>
            <p:cNvSpPr/>
            <p:nvPr/>
          </p:nvSpPr>
          <p:spPr>
            <a:xfrm>
              <a:off x="0" y="0"/>
              <a:ext cx="4467497" cy="6858000"/>
            </a:xfrm>
            <a:prstGeom prst="rect">
              <a:avLst/>
            </a:prstGeom>
            <a:solidFill>
              <a:schemeClr val="dk2"/>
            </a:solidFill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" name="Google Shape;16;p2"/>
            <p:cNvGrpSpPr/>
            <p:nvPr/>
          </p:nvGrpSpPr>
          <p:grpSpPr>
            <a:xfrm>
              <a:off x="-2" y="-80963"/>
              <a:ext cx="4467498" cy="6938963"/>
              <a:chOff x="-1524002" y="-40481"/>
              <a:chExt cx="4467498" cy="6938963"/>
            </a:xfrm>
          </p:grpSpPr>
          <p:pic>
            <p:nvPicPr>
              <p:cNvPr id="17" name="Google Shape;17;p2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-1524001" y="-40481"/>
                <a:ext cx="4467497" cy="693896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18;p2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-1524002" y="35183"/>
                <a:ext cx="4467497" cy="20071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4859381" y="583473"/>
            <a:ext cx="6992985" cy="154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4882841" y="2687637"/>
            <a:ext cx="6969525" cy="3943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0580" y="2994025"/>
            <a:ext cx="2609850" cy="86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0" y="0"/>
            <a:ext cx="13160829" cy="6858000"/>
            <a:chOff x="0" y="0"/>
            <a:chExt cx="13160829" cy="6858000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0" y="0"/>
              <a:ext cx="13160829" cy="6858000"/>
              <a:chOff x="0" y="0"/>
              <a:chExt cx="13160829" cy="6858000"/>
            </a:xfrm>
          </p:grpSpPr>
          <p:sp>
            <p:nvSpPr>
              <p:cNvPr id="25" name="Google Shape;25;p3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chemeClr val="lt2"/>
              </a:solidFill>
              <a:ln w="12700" cap="flat" cmpd="sng">
                <a:solidFill>
                  <a:schemeClr val="lt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6" name="Google Shape;26;p3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9207138" y="0"/>
                <a:ext cx="3953691" cy="6858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7" name="Google Shape;27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79519" y="6176962"/>
              <a:ext cx="1993418" cy="54451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348343" y="2104299"/>
            <a:ext cx="73500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3pPr>
            <a:lvl4pPr marL="1828800" lvl="3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4pPr>
            <a:lvl5pPr marL="2286000" lvl="4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333103" y="387429"/>
            <a:ext cx="7365274" cy="146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and Content">
  <p:cSld name="2_Title and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4"/>
          <p:cNvGrpSpPr/>
          <p:nvPr/>
        </p:nvGrpSpPr>
        <p:grpSpPr>
          <a:xfrm>
            <a:off x="0" y="-2905097"/>
            <a:ext cx="14246842" cy="10691281"/>
            <a:chOff x="443884" y="-3014040"/>
            <a:chExt cx="14246842" cy="10691281"/>
          </a:xfrm>
        </p:grpSpPr>
        <p:grpSp>
          <p:nvGrpSpPr>
            <p:cNvPr id="32" name="Google Shape;32;p4"/>
            <p:cNvGrpSpPr/>
            <p:nvPr/>
          </p:nvGrpSpPr>
          <p:grpSpPr>
            <a:xfrm>
              <a:off x="443884" y="-106532"/>
              <a:ext cx="12192000" cy="6858000"/>
              <a:chOff x="0" y="0"/>
              <a:chExt cx="12192000" cy="6858000"/>
            </a:xfrm>
          </p:grpSpPr>
          <p:sp>
            <p:nvSpPr>
              <p:cNvPr id="33" name="Google Shape;33;p4"/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chemeClr val="dk2"/>
              </a:solidFill>
              <a:ln w="1270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4" name="Google Shape;34;p4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79519" y="6176964"/>
                <a:ext cx="1993418" cy="54451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5" name="Google Shape;35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595488" y="-3014040"/>
              <a:ext cx="6095238" cy="63365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272795" y="-858165"/>
              <a:ext cx="1333333" cy="19301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7019044">
              <a:off x="5924376" y="2345520"/>
              <a:ext cx="848647" cy="9579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Google Shape;38;p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-5400000">
              <a:off x="9008311" y="5455019"/>
              <a:ext cx="1638095" cy="28063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" name="Google Shape;39;p4"/>
          <p:cNvSpPr txBox="1">
            <a:spLocks noGrp="1"/>
          </p:cNvSpPr>
          <p:nvPr>
            <p:ph type="body" idx="1"/>
          </p:nvPr>
        </p:nvSpPr>
        <p:spPr>
          <a:xfrm>
            <a:off x="348343" y="2104299"/>
            <a:ext cx="73500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title"/>
          </p:nvPr>
        </p:nvSpPr>
        <p:spPr>
          <a:xfrm>
            <a:off x="333103" y="387429"/>
            <a:ext cx="7365274" cy="146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2"/>
          <p:cNvSpPr txBox="1">
            <a:spLocks noGrp="1"/>
          </p:cNvSpPr>
          <p:nvPr>
            <p:ph type="title"/>
          </p:nvPr>
        </p:nvSpPr>
        <p:spPr>
          <a:xfrm>
            <a:off x="4989303" y="335934"/>
            <a:ext cx="6460999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ayout">
  <p:cSld name="Blank Layou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Blank Layout">
  <p:cSld name="2_Blank Layou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9"/>
          <p:cNvGrpSpPr/>
          <p:nvPr/>
        </p:nvGrpSpPr>
        <p:grpSpPr>
          <a:xfrm>
            <a:off x="0" y="-2880875"/>
            <a:ext cx="14939301" cy="10691281"/>
            <a:chOff x="443884" y="-3014040"/>
            <a:chExt cx="14246842" cy="10691281"/>
          </a:xfrm>
        </p:grpSpPr>
        <p:grpSp>
          <p:nvGrpSpPr>
            <p:cNvPr id="134" name="Google Shape;134;p19"/>
            <p:cNvGrpSpPr/>
            <p:nvPr/>
          </p:nvGrpSpPr>
          <p:grpSpPr>
            <a:xfrm>
              <a:off x="443884" y="-133165"/>
              <a:ext cx="12192000" cy="6884633"/>
              <a:chOff x="0" y="-26633"/>
              <a:chExt cx="12192000" cy="6884633"/>
            </a:xfrm>
          </p:grpSpPr>
          <p:sp>
            <p:nvSpPr>
              <p:cNvPr id="135" name="Google Shape;135;p19"/>
              <p:cNvSpPr/>
              <p:nvPr/>
            </p:nvSpPr>
            <p:spPr>
              <a:xfrm>
                <a:off x="0" y="-26633"/>
                <a:ext cx="12192000" cy="6884633"/>
              </a:xfrm>
              <a:prstGeom prst="rect">
                <a:avLst/>
              </a:prstGeom>
              <a:solidFill>
                <a:schemeClr val="dk2"/>
              </a:solidFill>
              <a:ln w="12700" cap="flat" cmpd="sng">
                <a:solidFill>
                  <a:schemeClr val="dk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36" name="Google Shape;136;p19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79519" y="6176964"/>
                <a:ext cx="1993418" cy="54451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37" name="Google Shape;137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595488" y="-3014040"/>
              <a:ext cx="6095238" cy="63365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1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272795" y="-858165"/>
              <a:ext cx="1333333" cy="19301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1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7019044">
              <a:off x="5924376" y="2345520"/>
              <a:ext cx="848647" cy="9579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19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-5400000">
              <a:off x="9008311" y="5455019"/>
              <a:ext cx="1638095" cy="28063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Google Shape;7;p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dk2"/>
            </a:solidFill>
            <a:ln w="12700" cap="flat" cmpd="sng">
              <a:solidFill>
                <a:schemeClr val="dk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" name="Google Shape;8;p1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7717972" y="0"/>
              <a:ext cx="4467497" cy="685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9;p1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0" y="1"/>
              <a:ext cx="5257143" cy="24266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Google Shape;10;p1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279519" y="6176964"/>
              <a:ext cx="1993418" cy="54451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3295450"/>
            <a:ext cx="10515600" cy="2375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838200" y="1575913"/>
            <a:ext cx="10515600" cy="146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63" r:id="rId6"/>
    <p:sldLayoutId id="214748366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vivekraja98.medium.com/" TargetMode="External"/><Relationship Id="rId4" Type="http://schemas.openxmlformats.org/officeDocument/2006/relationships/hyperlink" Target="https://github.com/Vivek0712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witter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gle view of circuit shaped like a brain">
            <a:extLst>
              <a:ext uri="{FF2B5EF4-FFF2-40B4-BE49-F238E27FC236}">
                <a16:creationId xmlns:a16="http://schemas.microsoft.com/office/drawing/2014/main" id="{2DC00E4B-77A6-D342-88B4-B3142A9085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>
            <a:off x="4483918" y="0"/>
            <a:ext cx="9847385" cy="6858000"/>
          </a:xfrm>
          <a:prstGeom prst="rect">
            <a:avLst/>
          </a:prstGeom>
          <a:effectLst>
            <a:outerShdw blurRad="50800" dist="50800" dir="5400000" sx="121000" sy="121000" algn="ctr" rotWithShape="0">
              <a:srgbClr val="000000">
                <a:alpha val="0"/>
              </a:srgbClr>
            </a:outerShdw>
          </a:effectLst>
        </p:spPr>
      </p:pic>
      <p:sp>
        <p:nvSpPr>
          <p:cNvPr id="145" name="Google Shape;145;p20"/>
          <p:cNvSpPr txBox="1">
            <a:spLocks noGrp="1"/>
          </p:cNvSpPr>
          <p:nvPr>
            <p:ph type="ctrTitle"/>
          </p:nvPr>
        </p:nvSpPr>
        <p:spPr>
          <a:xfrm>
            <a:off x="5521532" y="2764220"/>
            <a:ext cx="5714025" cy="945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6000" dirty="0"/>
              <a:t>AWS AI Services</a:t>
            </a:r>
            <a:endParaRPr sz="6000"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subTitle" idx="1"/>
          </p:nvPr>
        </p:nvSpPr>
        <p:spPr>
          <a:xfrm>
            <a:off x="4882841" y="5570483"/>
            <a:ext cx="6969525" cy="1061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Vivek Raja P S</a:t>
            </a:r>
            <a:br>
              <a:rPr lang="en-US" dirty="0"/>
            </a:br>
            <a:r>
              <a:rPr lang="en-US" dirty="0"/>
              <a:t>Data Scientist, </a:t>
            </a:r>
            <a:r>
              <a:rPr lang="en-US" dirty="0" err="1"/>
              <a:t>Nexstem</a:t>
            </a:r>
            <a:endParaRPr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A35551E-CD7E-9F41-AF02-CC9821211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34" y="423212"/>
            <a:ext cx="8933793" cy="2199698"/>
          </a:xfrm>
          <a:prstGeom prst="rect">
            <a:avLst/>
          </a:prstGeom>
        </p:spPr>
      </p:pic>
      <p:pic>
        <p:nvPicPr>
          <p:cNvPr id="8" name="Picture 7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EAD770E4-7D51-A348-8F5A-B2AC1F3B7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738" y="2957238"/>
            <a:ext cx="8576441" cy="347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078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5F28C05-02E4-8F48-87C8-CEEE03625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9569" y="4729656"/>
            <a:ext cx="1526628" cy="1526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40C0DD-E26E-AA44-B232-5F66EB384E52}"/>
              </a:ext>
            </a:extLst>
          </p:cNvPr>
          <p:cNvSpPr/>
          <p:nvPr/>
        </p:nvSpPr>
        <p:spPr>
          <a:xfrm>
            <a:off x="8627681" y="6279934"/>
            <a:ext cx="22295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200" dirty="0" err="1">
                <a:solidFill>
                  <a:schemeClr val="bg1"/>
                </a:solidFill>
                <a:latin typeface="Lato"/>
              </a:rPr>
              <a:t>Linkedin</a:t>
            </a:r>
            <a:r>
              <a:rPr lang="en-IN" sz="1200" dirty="0">
                <a:solidFill>
                  <a:schemeClr val="bg1"/>
                </a:solidFill>
                <a:latin typeface="Lato"/>
              </a:rPr>
              <a:t>: @Vivek Raja P S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0E203CE7-820D-1547-8DCB-B6B98081A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8076" y="4729656"/>
            <a:ext cx="1526628" cy="1526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2BCA96-BFC1-664D-BBBA-9A1BB14B0500}"/>
              </a:ext>
            </a:extLst>
          </p:cNvPr>
          <p:cNvSpPr txBox="1"/>
          <p:nvPr/>
        </p:nvSpPr>
        <p:spPr>
          <a:xfrm>
            <a:off x="9512168" y="4298768"/>
            <a:ext cx="15680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Connect with me!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97B494-E9A1-2440-BAA5-E34EDEEA7E41}"/>
              </a:ext>
            </a:extLst>
          </p:cNvPr>
          <p:cNvSpPr txBox="1"/>
          <p:nvPr/>
        </p:nvSpPr>
        <p:spPr>
          <a:xfrm>
            <a:off x="956440" y="2123090"/>
            <a:ext cx="84415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Check out my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  <a:hlinkClick r:id="rId4"/>
              </a:rPr>
              <a:t>GitHub</a:t>
            </a:r>
            <a:r>
              <a:rPr lang="en-US" sz="2400" dirty="0">
                <a:solidFill>
                  <a:schemeClr val="bg1"/>
                </a:solidFill>
              </a:rPr>
              <a:t> – for awesome AI repos</a:t>
            </a:r>
          </a:p>
          <a:p>
            <a:r>
              <a:rPr lang="en-US" sz="2400" dirty="0">
                <a:solidFill>
                  <a:schemeClr val="bg1"/>
                </a:solidFill>
                <a:hlinkClick r:id="rId5"/>
              </a:rPr>
              <a:t>Medium</a:t>
            </a:r>
            <a:r>
              <a:rPr lang="en-US" sz="2400" dirty="0">
                <a:solidFill>
                  <a:schemeClr val="bg1"/>
                </a:solidFill>
              </a:rPr>
              <a:t> -  Interesting blogs on AI related use-cases</a:t>
            </a:r>
          </a:p>
        </p:txBody>
      </p:sp>
    </p:spTree>
    <p:extLst>
      <p:ext uri="{BB962C8B-B14F-4D97-AF65-F5344CB8AC3E}">
        <p14:creationId xmlns:p14="http://schemas.microsoft.com/office/powerpoint/2010/main" val="1066063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B2B1A5-44D2-8B43-88EC-97711DA00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3103" y="1757458"/>
            <a:ext cx="7350033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From Madurai, Tamil Nadu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Data Scientist @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CortexBCI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Inc |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Nexstem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Co-Organizer at AWS User Group – Chennai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15x Multi—Cloud Certified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20 times International &amp; National Hackathon winner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Published 5+ Research papers, + 1 patent (AI &amp; IoT)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Active Speaker, Mentor, Blogger, Open-source Contributor and organizer of various AI &amp; Cloud related developer communities across India. 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4C6F08-8941-494D-93DA-3650DAEBA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4" name="Picture 3" descr="A picture containing ax, tool&#10;&#10;Description automatically generated">
            <a:extLst>
              <a:ext uri="{FF2B5EF4-FFF2-40B4-BE49-F238E27FC236}">
                <a16:creationId xmlns:a16="http://schemas.microsoft.com/office/drawing/2014/main" id="{9B0BA5F6-7F45-DA46-9D21-6025DFD81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401225" y="5659155"/>
            <a:ext cx="282286" cy="229471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C65063AF-BCE0-3349-B1F5-15CF801626C1}"/>
              </a:ext>
            </a:extLst>
          </p:cNvPr>
          <p:cNvSpPr txBox="1">
            <a:spLocks/>
          </p:cNvSpPr>
          <p:nvPr/>
        </p:nvSpPr>
        <p:spPr>
          <a:xfrm>
            <a:off x="2664743" y="5587647"/>
            <a:ext cx="1838020" cy="3724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latin typeface="Chalkboard SE" panose="03050602040202020205" pitchFamily="66" charset="77"/>
              </a:rPr>
              <a:t>@VivekRaja007</a:t>
            </a:r>
          </a:p>
        </p:txBody>
      </p:sp>
      <p:pic>
        <p:nvPicPr>
          <p:cNvPr id="6" name="Picture 5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ECE27E76-22E5-F447-90BE-4B5D997443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384" y="1543079"/>
            <a:ext cx="1777750" cy="1777750"/>
          </a:xfrm>
          <a:prstGeom prst="ellipse">
            <a:avLst/>
          </a:prstGeom>
          <a:ln w="190500" cap="rnd">
            <a:solidFill>
              <a:schemeClr val="accent1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4087405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B83AE1-9877-9340-A9B3-0351C121F8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AWS AI Services?</a:t>
            </a:r>
          </a:p>
          <a:p>
            <a:r>
              <a:rPr lang="en-US" dirty="0"/>
              <a:t>Overview of the AI Services</a:t>
            </a:r>
          </a:p>
          <a:p>
            <a:r>
              <a:rPr lang="en-US" dirty="0"/>
              <a:t>Demo</a:t>
            </a:r>
          </a:p>
          <a:p>
            <a:r>
              <a:rPr lang="en-US"/>
              <a:t>Resources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500EA-B5A9-784D-94E2-DB06D3EAC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70913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352B2E-5F51-A944-B22D-E28206DEBBA7}"/>
              </a:ext>
            </a:extLst>
          </p:cNvPr>
          <p:cNvSpPr txBox="1"/>
          <p:nvPr/>
        </p:nvSpPr>
        <p:spPr>
          <a:xfrm>
            <a:off x="2417380" y="1437317"/>
            <a:ext cx="5002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Are you 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55267A8-64B1-B44C-8D08-978551834ED9}"/>
              </a:ext>
            </a:extLst>
          </p:cNvPr>
          <p:cNvSpPr/>
          <p:nvPr/>
        </p:nvSpPr>
        <p:spPr>
          <a:xfrm>
            <a:off x="4078014" y="2225538"/>
            <a:ext cx="4487918" cy="64113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New to Machine Learning?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5C1D96C-DC96-6B44-95CB-BB2DC0C5BBB5}"/>
              </a:ext>
            </a:extLst>
          </p:cNvPr>
          <p:cNvSpPr/>
          <p:nvPr/>
        </p:nvSpPr>
        <p:spPr>
          <a:xfrm>
            <a:off x="4078014" y="3150449"/>
            <a:ext cx="4487918" cy="64113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An application developer who wants to leverage AI services?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0244A95-6C57-E246-AAE8-BDB0FECF4D93}"/>
              </a:ext>
            </a:extLst>
          </p:cNvPr>
          <p:cNvSpPr/>
          <p:nvPr/>
        </p:nvSpPr>
        <p:spPr>
          <a:xfrm>
            <a:off x="4078014" y="4075360"/>
            <a:ext cx="4487918" cy="64113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ML enthusiast with limited knowledge?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24C1493-E634-764E-BCD3-68197E80DF79}"/>
              </a:ext>
            </a:extLst>
          </p:cNvPr>
          <p:cNvSpPr/>
          <p:nvPr/>
        </p:nvSpPr>
        <p:spPr>
          <a:xfrm>
            <a:off x="4078014" y="5000271"/>
            <a:ext cx="4487918" cy="641131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AI expert who wants to build quick accurate AI models?</a:t>
            </a:r>
          </a:p>
        </p:txBody>
      </p:sp>
    </p:spTree>
    <p:extLst>
      <p:ext uri="{BB962C8B-B14F-4D97-AF65-F5344CB8AC3E}">
        <p14:creationId xmlns:p14="http://schemas.microsoft.com/office/powerpoint/2010/main" val="1185948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594C5B3-3544-7F44-AF5D-470004E9C5FB}"/>
              </a:ext>
            </a:extLst>
          </p:cNvPr>
          <p:cNvSpPr txBox="1">
            <a:spLocks/>
          </p:cNvSpPr>
          <p:nvPr/>
        </p:nvSpPr>
        <p:spPr>
          <a:xfrm>
            <a:off x="1434662" y="990627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AWS Artificial Intelligence Services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4B6C3A5-6FDD-DB4A-9D3F-E5844F90DE16}"/>
              </a:ext>
            </a:extLst>
          </p:cNvPr>
          <p:cNvSpPr txBox="1">
            <a:spLocks/>
          </p:cNvSpPr>
          <p:nvPr/>
        </p:nvSpPr>
        <p:spPr>
          <a:xfrm>
            <a:off x="1026292" y="3975456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dirty="0">
                <a:solidFill>
                  <a:schemeClr val="bg1"/>
                </a:solidFill>
              </a:rPr>
              <a:t>Ready-made intelligence for your applications and workflows for common use-cases with quality and accuracy from continuously-learning APIs.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192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0EB2D6C-1A0A-754B-B9D0-7D5B27345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38" y="373993"/>
            <a:ext cx="9942786" cy="2651410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93E304D-2B8C-604B-B0EA-D1D3EEC11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5242" y="3429000"/>
            <a:ext cx="9228083" cy="284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73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BFB393-2CB8-2042-8D28-B2441E7BF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79" y="447145"/>
            <a:ext cx="8491086" cy="3157904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146F04E-F6D7-FA4A-A9EC-63EABEA56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807" y="3760410"/>
            <a:ext cx="9659007" cy="257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30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AB80472F-138B-CD4E-9F5D-A8017CF68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24" y="338550"/>
            <a:ext cx="9122979" cy="2957715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3714BF6-46AB-E24A-8DE4-EBC9D378F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407" y="3429000"/>
            <a:ext cx="9077902" cy="319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517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C32F8AA-81BA-2341-89A8-0CDF6E308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07" y="303937"/>
            <a:ext cx="7336221" cy="3318150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17F6E0F-131C-FF4B-A20F-5CBC9ECEC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5297" y="3829025"/>
            <a:ext cx="8902262" cy="282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19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skill">
      <a:dk1>
        <a:srgbClr val="000000"/>
      </a:dk1>
      <a:lt1>
        <a:srgbClr val="FFFFFF"/>
      </a:lt1>
      <a:dk2>
        <a:srgbClr val="232F3E"/>
      </a:dk2>
      <a:lt2>
        <a:srgbClr val="FFFFFF"/>
      </a:lt2>
      <a:accent1>
        <a:srgbClr val="A1B6BD"/>
      </a:accent1>
      <a:accent2>
        <a:srgbClr val="EC7211"/>
      </a:accent2>
      <a:accent3>
        <a:srgbClr val="12576D"/>
      </a:accent3>
      <a:accent4>
        <a:srgbClr val="FF9900"/>
      </a:accent4>
      <a:accent5>
        <a:srgbClr val="4472C4"/>
      </a:accent5>
      <a:accent6>
        <a:srgbClr val="FFEDCB"/>
      </a:accent6>
      <a:hlink>
        <a:srgbClr val="94ADCF"/>
      </a:hlink>
      <a:folHlink>
        <a:srgbClr val="6863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1242</TotalTime>
  <Words>181</Words>
  <Application>Microsoft Macintosh PowerPoint</Application>
  <PresentationFormat>Widescreen</PresentationFormat>
  <Paragraphs>29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Chalkboard SE</vt:lpstr>
      <vt:lpstr>Lato</vt:lpstr>
      <vt:lpstr>Office Theme</vt:lpstr>
      <vt:lpstr>AWS AI Services</vt:lpstr>
      <vt:lpstr>About me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AI Services</dc:title>
  <cp:lastModifiedBy>Vivek Raja P S</cp:lastModifiedBy>
  <cp:revision>11</cp:revision>
  <dcterms:modified xsi:type="dcterms:W3CDTF">2021-04-25T17:00:32Z</dcterms:modified>
</cp:coreProperties>
</file>